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00" r:id="rId4"/>
    <p:sldId id="310" r:id="rId6"/>
    <p:sldId id="311" r:id="rId7"/>
    <p:sldId id="31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AFD"/>
    <a:srgbClr val="0B364C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84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Proposta de Modelagem</a:t>
            </a:r>
            <a:endParaRPr lang="pt-BR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8495" y="2167255"/>
            <a:ext cx="5443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4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RPG ONLINE</a:t>
            </a:r>
            <a:endParaRPr lang="pt-BR" altLang="en-US" sz="4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71120" y="64128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Tatiane A. Nicchetti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8069" y="888331"/>
            <a:ext cx="1635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SUMÁRIO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667510" y="2084070"/>
            <a:ext cx="9568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buAutoNum type="arabicPeriod"/>
            </a:pPr>
            <a:r>
              <a:rPr lang="pt-BR" altLang="en-US" sz="2800">
                <a:solidFill>
                  <a:schemeClr val="bg1"/>
                </a:solidFill>
              </a:rPr>
              <a:t>Contextualização</a:t>
            </a:r>
            <a:endParaRPr lang="pt-BR" altLang="en-US" sz="280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</a:pPr>
            <a:r>
              <a:rPr lang="pt-BR" altLang="en-US" sz="2800">
                <a:solidFill>
                  <a:schemeClr val="bg1"/>
                </a:solidFill>
              </a:rPr>
              <a:t>Diagrama de Entidade Relacionamento  </a:t>
            </a:r>
            <a:endParaRPr lang="pt-B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625600" y="-99885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20492" y="888331"/>
            <a:ext cx="3510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CONTEXTUALIZAÇÃO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49655" y="1903730"/>
            <a:ext cx="95681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 A Dataq é uma empresa focada no desenvolvimento de software, especializada na criação, manutenção, gerenciamento e segurança em banco de dados. Ela foi contratada por uma empresa especializada em jogos que deseja desenvolver um novo RPG online.</a:t>
            </a:r>
            <a:endParaRPr lang="pt-BR" altLang="en-US">
              <a:solidFill>
                <a:schemeClr val="bg1"/>
              </a:solidFill>
            </a:endParaRPr>
          </a:p>
          <a:p>
            <a:pPr indent="0" algn="just">
              <a:buNone/>
            </a:pPr>
            <a:endParaRPr lang="pt-BR" altLang="en-US">
              <a:solidFill>
                <a:schemeClr val="bg1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 Assim, o Contrato estabele que o banco de dados implementado deve seguir os seguintes requisitos:</a:t>
            </a:r>
            <a:endParaRPr lang="pt-BR" altLang="en-US">
              <a:solidFill>
                <a:schemeClr val="bg1"/>
              </a:solidFill>
            </a:endParaRPr>
          </a:p>
          <a:p>
            <a:pPr indent="0" algn="just">
              <a:buNone/>
            </a:pPr>
            <a:endParaRPr lang="pt-BR" altLang="en-US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pt-BR" altLang="en-US">
                <a:solidFill>
                  <a:schemeClr val="bg1"/>
                </a:solidFill>
              </a:rPr>
              <a:t>Cada</a:t>
            </a:r>
            <a:r>
              <a:rPr lang="pt-BR" altLang="en-US">
                <a:solidFill>
                  <a:srgbClr val="01FAFD"/>
                </a:solidFill>
              </a:rPr>
              <a:t> usuário</a:t>
            </a:r>
            <a:r>
              <a:rPr lang="pt-BR" altLang="en-US">
                <a:solidFill>
                  <a:schemeClr val="bg1"/>
                </a:solidFill>
              </a:rPr>
              <a:t> do jogo poderá ter </a:t>
            </a:r>
            <a:r>
              <a:rPr lang="pt-BR" altLang="en-US">
                <a:solidFill>
                  <a:srgbClr val="01FAFD"/>
                </a:solidFill>
              </a:rPr>
              <a:t>um personagem</a:t>
            </a:r>
            <a:r>
              <a:rPr lang="pt-BR" altLang="en-US">
                <a:solidFill>
                  <a:schemeClr val="bg1"/>
                </a:solidFill>
              </a:rPr>
              <a:t> exclusivo;</a:t>
            </a:r>
            <a:endParaRPr lang="pt-BR" altLang="en-US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pt-BR" altLang="en-US">
                <a:solidFill>
                  <a:schemeClr val="bg1"/>
                </a:solidFill>
              </a:rPr>
              <a:t>O </a:t>
            </a:r>
            <a:r>
              <a:rPr lang="pt-BR" altLang="en-US">
                <a:solidFill>
                  <a:srgbClr val="01FAFD"/>
                </a:solidFill>
              </a:rPr>
              <a:t>personagem</a:t>
            </a:r>
            <a:r>
              <a:rPr lang="pt-BR" altLang="en-US">
                <a:solidFill>
                  <a:schemeClr val="bg1"/>
                </a:solidFill>
              </a:rPr>
              <a:t> possuirá </a:t>
            </a:r>
            <a:r>
              <a:rPr lang="pt-BR" altLang="en-US">
                <a:solidFill>
                  <a:srgbClr val="01FAFD"/>
                </a:solidFill>
              </a:rPr>
              <a:t>uma classe</a:t>
            </a:r>
            <a:r>
              <a:rPr lang="pt-BR" altLang="en-US">
                <a:solidFill>
                  <a:schemeClr val="bg1"/>
                </a:solidFill>
              </a:rPr>
              <a:t>;</a:t>
            </a:r>
            <a:endParaRPr lang="pt-BR" altLang="en-US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pt-BR" altLang="en-US">
                <a:solidFill>
                  <a:schemeClr val="bg1"/>
                </a:solidFill>
              </a:rPr>
              <a:t>Cada</a:t>
            </a:r>
            <a:r>
              <a:rPr lang="pt-BR" altLang="en-US">
                <a:solidFill>
                  <a:srgbClr val="01FAFD"/>
                </a:solidFill>
              </a:rPr>
              <a:t> classe</a:t>
            </a:r>
            <a:r>
              <a:rPr lang="pt-BR" altLang="en-US">
                <a:solidFill>
                  <a:schemeClr val="bg1"/>
                </a:solidFill>
              </a:rPr>
              <a:t> pode possuir </a:t>
            </a:r>
            <a:r>
              <a:rPr lang="pt-BR" altLang="en-US">
                <a:solidFill>
                  <a:srgbClr val="01FAFD"/>
                </a:solidFill>
              </a:rPr>
              <a:t>uma ou mais habilidades</a:t>
            </a:r>
            <a:r>
              <a:rPr lang="pt-BR" altLang="en-US">
                <a:solidFill>
                  <a:schemeClr val="bg1"/>
                </a:solidFill>
              </a:rPr>
              <a:t>.</a:t>
            </a:r>
            <a:endParaRPr lang="pt-BR" altLang="en-US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843849" y="888331"/>
            <a:ext cx="56635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DIAGRAMA ENTIDADE RELACIONAMENTO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205" y="1672590"/>
            <a:ext cx="6509385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625600" y="-99885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27907" y="888331"/>
            <a:ext cx="16954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DISCUSSÃO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49655" y="2084070"/>
            <a:ext cx="9568180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 Pessoas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É a classe abstrata pai que contém métodos e propriedas que podem ser herdados por outras classes</a:t>
            </a:r>
            <a:endParaRPr lang="pt-BR" altLang="en-US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Classes Pessoas Físicas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É a classe filha que herda características da classe pai e que pode conter propriedas e métodos próprios</a:t>
            </a: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 Pessoas jurídicas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  <a:sym typeface="+mn-ea"/>
              </a:rPr>
              <a:t>É a classe filha que herda características da classe pai e que pode conter propriedas e métodos próprios</a:t>
            </a:r>
            <a:endParaRPr lang="pt-BR" altLang="en-US" b="1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WPS Presentation</Application>
  <PresentationFormat>宽屏</PresentationFormat>
  <Paragraphs>36</Paragraphs>
  <Slides>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tanic</cp:lastModifiedBy>
  <cp:revision>18</cp:revision>
  <dcterms:created xsi:type="dcterms:W3CDTF">2018-08-24T03:53:00Z</dcterms:created>
  <dcterms:modified xsi:type="dcterms:W3CDTF">2022-10-08T19:10:50Z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1046-11.2.0.11341</vt:lpwstr>
  </property>
  <property fmtid="{D5CDD505-2E9C-101B-9397-08002B2CF9AE}" pid="3" name="ICV">
    <vt:lpwstr>5BB02FC577764B66ADFB16281F95BA96</vt:lpwstr>
  </property>
</Properties>
</file>